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916FF-84EB-4212-B018-298ED51B400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03748-008C-4198-A9FC-90D75D74C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723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1995 had</a:t>
            </a:r>
            <a:r>
              <a:rPr lang="en-US" baseline="0" dirty="0"/>
              <a:t> lots of major cultural achievements</a:t>
            </a:r>
          </a:p>
          <a:p>
            <a:endParaRPr lang="en-US" baseline="0" dirty="0"/>
          </a:p>
          <a:p>
            <a:r>
              <a:rPr lang="en-US" baseline="0" dirty="0"/>
              <a:t>Gates = </a:t>
            </a:r>
            <a:r>
              <a:rPr lang="en-US" baseline="0" dirty="0" err="1"/>
              <a:t>sith</a:t>
            </a:r>
            <a:r>
              <a:rPr lang="en-US" baseline="0" dirty="0"/>
              <a:t> lord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915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computer rendered</a:t>
            </a:r>
            <a:r>
              <a:rPr lang="en-US" baseline="0" dirty="0"/>
              <a:t> movie. Took a room of computers, but now could be done on my watch.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682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and Gangsters </a:t>
            </a:r>
            <a:r>
              <a:rPr lang="en-US" dirty="0" err="1"/>
              <a:t>Paradice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07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Brendan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Eich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days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 in 1996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Purpose: Add dynamic elements to web pages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680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https://github.com/jashkenas/coffeescript/wiki/List-of-languages-that-compile-to-JS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88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https://github.com/ajlopez/CobolScript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17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https://www.typescriptlang.org/</a:t>
            </a:r>
          </a:p>
          <a:p>
            <a:endParaRPr lang="en-US" dirty="0"/>
          </a:p>
          <a:p>
            <a:endParaRPr lang="en-US" dirty="0"/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middle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Superset of JS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ES6/ES7 Features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Optional Static Typing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844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http://kangax.github.io/compat-table/es6/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21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1807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84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73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90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2120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361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255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42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6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52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7F8AD81-F855-4E3B-B42D-FCDB3C725A7F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1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ypescriptlang.org/Handbook" TargetMode="External"/><Relationship Id="rId2" Type="http://schemas.openxmlformats.org/officeDocument/2006/relationships/hyperlink" Target="http://www.typescriptlang.org/Playgroun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itbook.com/book/basarat/typescript/detail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3639" y="238541"/>
            <a:ext cx="9418320" cy="3081129"/>
          </a:xfrm>
        </p:spPr>
        <p:txBody>
          <a:bodyPr>
            <a:normAutofit/>
          </a:bodyPr>
          <a:lstStyle/>
          <a:p>
            <a:r>
              <a:rPr lang="en-US" dirty="0"/>
              <a:t>Taming the JavaScript Dragon with </a:t>
            </a:r>
            <a:r>
              <a:rPr lang="en-US" dirty="0" err="1"/>
              <a:t>TypeScript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3639" y="4055165"/>
            <a:ext cx="9418320" cy="2715370"/>
          </a:xfrm>
        </p:spPr>
        <p:txBody>
          <a:bodyPr>
            <a:normAutofit/>
          </a:bodyPr>
          <a:lstStyle/>
          <a:p>
            <a:r>
              <a:rPr lang="en-US" dirty="0"/>
              <a:t>Dustin Ewers</a:t>
            </a:r>
          </a:p>
          <a:p>
            <a:r>
              <a:rPr lang="en-US" dirty="0"/>
              <a:t>Consultant @ </a:t>
            </a:r>
            <a:r>
              <a:rPr lang="en-US" dirty="0" err="1"/>
              <a:t>Centare</a:t>
            </a:r>
            <a:endParaRPr lang="en-US" dirty="0"/>
          </a:p>
          <a:p>
            <a:r>
              <a:rPr lang="en-US" dirty="0"/>
              <a:t>Website: www.dustinewers.com </a:t>
            </a:r>
          </a:p>
          <a:p>
            <a:r>
              <a:rPr lang="en-US" dirty="0"/>
              <a:t>LinkedIn: www.linkedin.com/in/dustinewers</a:t>
            </a:r>
          </a:p>
          <a:p>
            <a:r>
              <a:rPr lang="en-US" dirty="0"/>
              <a:t>Demo Code: https://github.com/DustinEwers/typescript-demos</a:t>
            </a:r>
          </a:p>
        </p:txBody>
      </p:sp>
    </p:spTree>
    <p:extLst>
      <p:ext uri="{BB962C8B-B14F-4D97-AF65-F5344CB8AC3E}">
        <p14:creationId xmlns:p14="http://schemas.microsoft.com/office/powerpoint/2010/main" val="3432136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70" y="78867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3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JavaScript: The Lousy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Weird Inheritance</a:t>
            </a:r>
          </a:p>
          <a:p>
            <a:r>
              <a:rPr lang="en-US" sz="3600" dirty="0"/>
              <a:t>No Modules</a:t>
            </a:r>
          </a:p>
          <a:p>
            <a:r>
              <a:rPr lang="en-US" sz="3600" dirty="0"/>
              <a:t>Dynamically Typed</a:t>
            </a:r>
          </a:p>
          <a:p>
            <a:r>
              <a:rPr lang="en-US" sz="3600" dirty="0"/>
              <a:t>Poor choice of Number type</a:t>
            </a:r>
          </a:p>
          <a:p>
            <a:r>
              <a:rPr lang="en-US" sz="3600" dirty="0"/>
              <a:t>Horrendous Scoping</a:t>
            </a:r>
          </a:p>
        </p:txBody>
      </p:sp>
    </p:spTree>
    <p:extLst>
      <p:ext uri="{BB962C8B-B14F-4D97-AF65-F5344CB8AC3E}">
        <p14:creationId xmlns:p14="http://schemas.microsoft.com/office/powerpoint/2010/main" val="3705414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== VHS</a:t>
            </a:r>
          </a:p>
        </p:txBody>
      </p:sp>
      <p:pic>
        <p:nvPicPr>
          <p:cNvPr id="5124" name="Picture 4" descr="Image result for betama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754" y="1926908"/>
            <a:ext cx="5476875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641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365760"/>
            <a:ext cx="10554462" cy="1760220"/>
          </a:xfrm>
        </p:spPr>
        <p:txBody>
          <a:bodyPr>
            <a:noAutofit/>
          </a:bodyPr>
          <a:lstStyle/>
          <a:p>
            <a:r>
              <a:rPr lang="en-US" sz="6000" dirty="0"/>
              <a:t>So why are we using JavaScript?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050" y="2274570"/>
            <a:ext cx="8595360" cy="4042727"/>
          </a:xfrm>
        </p:spPr>
        <p:txBody>
          <a:bodyPr>
            <a:normAutofit/>
          </a:bodyPr>
          <a:lstStyle/>
          <a:p>
            <a:r>
              <a:rPr lang="en-US" sz="3200" dirty="0"/>
              <a:t>Runs everywhere</a:t>
            </a:r>
          </a:p>
          <a:p>
            <a:r>
              <a:rPr lang="en-US" sz="3200" dirty="0"/>
              <a:t>Smart People</a:t>
            </a:r>
          </a:p>
          <a:p>
            <a:r>
              <a:rPr lang="en-US" sz="3200" dirty="0"/>
              <a:t>Amazing Frameworks</a:t>
            </a:r>
          </a:p>
        </p:txBody>
      </p:sp>
    </p:spTree>
    <p:extLst>
      <p:ext uri="{BB962C8B-B14F-4D97-AF65-F5344CB8AC3E}">
        <p14:creationId xmlns:p14="http://schemas.microsoft.com/office/powerpoint/2010/main" val="2156365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Escaping The Fail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ES2015, ES2016</a:t>
            </a:r>
          </a:p>
          <a:p>
            <a:pPr marL="0" indent="0">
              <a:buNone/>
            </a:pPr>
            <a:r>
              <a:rPr lang="en-US" sz="3600" dirty="0"/>
              <a:t>Compile Another Language Into JavaScript</a:t>
            </a:r>
          </a:p>
        </p:txBody>
      </p:sp>
    </p:spTree>
    <p:extLst>
      <p:ext uri="{BB962C8B-B14F-4D97-AF65-F5344CB8AC3E}">
        <p14:creationId xmlns:p14="http://schemas.microsoft.com/office/powerpoint/2010/main" val="1211143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ECMAScript 2015 / ES6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Classes, modules, and scoped variables</a:t>
            </a:r>
          </a:p>
          <a:p>
            <a:pPr marL="0" indent="0">
              <a:buNone/>
            </a:pPr>
            <a:r>
              <a:rPr lang="en-US" sz="2400" dirty="0"/>
              <a:t>Tasty Syntactic Sugar like arrow function and string interpolation</a:t>
            </a:r>
          </a:p>
          <a:p>
            <a:pPr marL="0" indent="0">
              <a:buNone/>
            </a:pPr>
            <a:r>
              <a:rPr lang="en-US" sz="2400" dirty="0" err="1"/>
              <a:t>Transpilation</a:t>
            </a:r>
            <a:r>
              <a:rPr lang="en-US" sz="2400" dirty="0"/>
              <a:t> (Babel, </a:t>
            </a:r>
            <a:r>
              <a:rPr lang="en-US" sz="2400" dirty="0" err="1"/>
              <a:t>Traceur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94702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as the New Assembler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are over 200 different JavaScript compilers. </a:t>
            </a:r>
          </a:p>
          <a:p>
            <a:pPr marL="0" indent="0">
              <a:buNone/>
            </a:pPr>
            <a:r>
              <a:rPr lang="en-US" dirty="0"/>
              <a:t>Popular ones include </a:t>
            </a:r>
            <a:r>
              <a:rPr lang="en-US" dirty="0" err="1"/>
              <a:t>CoffeeScript</a:t>
            </a:r>
            <a:r>
              <a:rPr lang="en-US" dirty="0"/>
              <a:t> and Dart</a:t>
            </a:r>
          </a:p>
          <a:p>
            <a:pPr marL="0" indent="0">
              <a:buNone/>
            </a:pPr>
            <a:r>
              <a:rPr lang="en-US" dirty="0"/>
              <a:t>Other compilers exist for C#, Java, Ruby,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</p:txBody>
      </p:sp>
    </p:spTree>
    <p:extLst>
      <p:ext uri="{BB962C8B-B14F-4D97-AF65-F5344CB8AC3E}">
        <p14:creationId xmlns:p14="http://schemas.microsoft.com/office/powerpoint/2010/main" val="2656289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61" y="0"/>
            <a:ext cx="96573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0833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734" y="0"/>
            <a:ext cx="7229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919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29" y="0"/>
            <a:ext cx="10678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13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539" y="77525"/>
            <a:ext cx="9412357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218" y="1043609"/>
            <a:ext cx="3810000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93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TypeScript</a:t>
            </a:r>
            <a:r>
              <a:rPr lang="en-US" dirty="0"/>
              <a:t>: A brief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2400" dirty="0"/>
              <a:t>Invented by Microsoft</a:t>
            </a:r>
          </a:p>
          <a:p>
            <a:pPr fontAlgn="base"/>
            <a:r>
              <a:rPr lang="en-US" sz="2400" dirty="0"/>
              <a:t>Released in 2012 (after two years, not 10 days)</a:t>
            </a:r>
          </a:p>
          <a:p>
            <a:pPr fontAlgn="base"/>
            <a:r>
              <a:rPr lang="en-US" sz="2400" dirty="0"/>
              <a:t>Typescript 2.0 is the most recent release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9951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It mitigates JavaScript’s primary weakness</a:t>
            </a:r>
          </a:p>
        </p:txBody>
      </p:sp>
    </p:spTree>
    <p:extLst>
      <p:ext uri="{BB962C8B-B14F-4D97-AF65-F5344CB8AC3E}">
        <p14:creationId xmlns:p14="http://schemas.microsoft.com/office/powerpoint/2010/main" val="816395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482" y="219581"/>
            <a:ext cx="9692640" cy="765810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  - Static Typing</a:t>
            </a:r>
          </a:p>
        </p:txBody>
      </p:sp>
      <p:pic>
        <p:nvPicPr>
          <p:cNvPr id="6146" name="Picture 2" descr="https://static.pexels.com/photos/3327/construction-work-carpenter-tools.jpg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5425" y="1120011"/>
            <a:ext cx="7036753" cy="5715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6063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714" y="37773"/>
            <a:ext cx="9692640" cy="1325562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 – Adoption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14" y="1500813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15,000+ on GitHub</a:t>
            </a:r>
          </a:p>
          <a:p>
            <a:pPr marL="0" indent="0">
              <a:buNone/>
            </a:pPr>
            <a:r>
              <a:rPr lang="en-US" sz="2400" dirty="0"/>
              <a:t>Over 2 million NPM Downloads</a:t>
            </a:r>
          </a:p>
          <a:p>
            <a:pPr marL="0" indent="0">
              <a:buNone/>
            </a:pPr>
            <a:r>
              <a:rPr lang="en-US" sz="2400" dirty="0"/>
              <a:t>Used by: Microsoft, Angular.js, </a:t>
            </a:r>
          </a:p>
          <a:p>
            <a:pPr marL="0" indent="0">
              <a:buNone/>
            </a:pPr>
            <a:r>
              <a:rPr lang="en-US" sz="2400" dirty="0"/>
              <a:t>Ionic, </a:t>
            </a:r>
            <a:r>
              <a:rPr lang="en-US" sz="2400" dirty="0" err="1"/>
              <a:t>Telerik</a:t>
            </a:r>
            <a:r>
              <a:rPr lang="en-US" sz="2400" dirty="0"/>
              <a:t>, </a:t>
            </a:r>
            <a:r>
              <a:rPr lang="en-US" sz="2400" dirty="0" err="1"/>
              <a:t>JetBrains</a:t>
            </a:r>
            <a:r>
              <a:rPr lang="en-US" sz="2400" dirty="0"/>
              <a:t>, </a:t>
            </a:r>
          </a:p>
          <a:p>
            <a:pPr marL="0" indent="0">
              <a:buNone/>
            </a:pPr>
            <a:r>
              <a:rPr lang="en-US" sz="2400" dirty="0"/>
              <a:t>and many others</a:t>
            </a:r>
          </a:p>
        </p:txBody>
      </p:sp>
      <p:pic>
        <p:nvPicPr>
          <p:cNvPr id="1026" name="Picture 2" descr="https://upload.wikimedia.org/wikipedia/commons/c/ca/Circus-Parade_white-bandwagon_Jul0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0382" y="1500813"/>
            <a:ext cx="5405852" cy="338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878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53" y="29816"/>
            <a:ext cx="9059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254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get Started?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sz="3200" u="sng" dirty="0" err="1">
                <a:hlinkClick r:id="rId2"/>
              </a:rPr>
              <a:t>TypeScript</a:t>
            </a:r>
            <a:r>
              <a:rPr lang="en-US" sz="3200" u="sng" dirty="0">
                <a:hlinkClick r:id="rId2"/>
              </a:rPr>
              <a:t> Playground</a:t>
            </a:r>
            <a:endParaRPr lang="en-US" sz="3200" dirty="0"/>
          </a:p>
          <a:p>
            <a:pPr fontAlgn="base"/>
            <a:r>
              <a:rPr lang="en-US" sz="3200" u="sng" dirty="0" err="1">
                <a:hlinkClick r:id="rId3"/>
              </a:rPr>
              <a:t>TypeScript</a:t>
            </a:r>
            <a:r>
              <a:rPr lang="en-US" sz="3200" u="sng" dirty="0">
                <a:hlinkClick r:id="rId3"/>
              </a:rPr>
              <a:t> Handbook</a:t>
            </a:r>
            <a:endParaRPr lang="en-US" sz="3200" dirty="0"/>
          </a:p>
          <a:p>
            <a:pPr fontAlgn="base"/>
            <a:r>
              <a:rPr lang="en-US" sz="3200" u="sng" dirty="0" err="1">
                <a:hlinkClick r:id="rId4"/>
              </a:rPr>
              <a:t>TypeScript</a:t>
            </a:r>
            <a:r>
              <a:rPr lang="en-US" sz="3200" u="sng" dirty="0">
                <a:hlinkClick r:id="rId4"/>
              </a:rPr>
              <a:t> Deep Dive</a:t>
            </a: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32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141839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8" y="365760"/>
            <a:ext cx="10358164" cy="1325562"/>
          </a:xfrm>
        </p:spPr>
        <p:txBody>
          <a:bodyPr/>
          <a:lstStyle/>
          <a:p>
            <a:r>
              <a:rPr lang="en-US" dirty="0"/>
              <a:t>Major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348" y="1828800"/>
            <a:ext cx="9260884" cy="47210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JavaScript is everywhere, but it’s the VHS of programming languages</a:t>
            </a:r>
          </a:p>
          <a:p>
            <a:pPr marL="0" indent="0">
              <a:buNone/>
            </a:pPr>
            <a:r>
              <a:rPr lang="en-US" sz="2400" dirty="0" err="1"/>
              <a:t>TypeScript</a:t>
            </a:r>
            <a:r>
              <a:rPr lang="en-US" sz="2400" dirty="0"/>
              <a:t> de-kludges JavaScript</a:t>
            </a:r>
          </a:p>
          <a:p>
            <a:pPr marL="0" indent="0">
              <a:buNone/>
            </a:pPr>
            <a:r>
              <a:rPr lang="en-US" sz="2400" dirty="0"/>
              <a:t>If you’re using ASP.NET or Node.js, then </a:t>
            </a:r>
            <a:r>
              <a:rPr lang="en-US" sz="2400" dirty="0" err="1"/>
              <a:t>TypeScript</a:t>
            </a:r>
            <a:r>
              <a:rPr lang="en-US" sz="2400" dirty="0"/>
              <a:t> should be your default. </a:t>
            </a:r>
          </a:p>
          <a:p>
            <a:pPr marL="0" indent="0">
              <a:buNone/>
            </a:pPr>
            <a:endParaRPr lang="en-US" dirty="0"/>
          </a:p>
          <a:p>
            <a:pPr marL="0" indent="0" fontAlgn="base">
              <a:buNone/>
            </a:pPr>
            <a:r>
              <a:rPr lang="en-US" sz="2400" dirty="0"/>
              <a:t>Website: </a:t>
            </a:r>
            <a:r>
              <a:rPr lang="en-US" sz="2400" b="1" dirty="0"/>
              <a:t>www.dustinewers.com</a:t>
            </a:r>
            <a:r>
              <a:rPr lang="en-US" sz="2400" dirty="0"/>
              <a:t> </a:t>
            </a:r>
          </a:p>
          <a:p>
            <a:pPr marL="0" indent="0" fontAlgn="base">
              <a:buNone/>
            </a:pPr>
            <a:r>
              <a:rPr lang="en-US" sz="2400" dirty="0"/>
              <a:t>LinkedIn: </a:t>
            </a:r>
            <a:r>
              <a:rPr lang="en-US" sz="2400" b="1" dirty="0"/>
              <a:t>www.linkedin.com/in/dustinewers</a:t>
            </a:r>
            <a:endParaRPr lang="en-US" sz="2400" dirty="0"/>
          </a:p>
          <a:p>
            <a:pPr marL="0" indent="0" fontAlgn="base">
              <a:buNone/>
            </a:pPr>
            <a:r>
              <a:rPr lang="en-US" sz="2400" dirty="0"/>
              <a:t>Demo Code: </a:t>
            </a:r>
            <a:r>
              <a:rPr lang="en-US" sz="2400" b="1" dirty="0"/>
              <a:t>github.com/</a:t>
            </a:r>
            <a:r>
              <a:rPr lang="en-US" sz="2400" b="1" dirty="0" err="1"/>
              <a:t>DustinEwers</a:t>
            </a:r>
            <a:r>
              <a:rPr lang="en-US" sz="2400" b="1" dirty="0"/>
              <a:t>/typescript-demos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056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8251" y="186856"/>
            <a:ext cx="6143973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1026" name="Picture 2" descr="https://upload.wikimedia.org/wikipedia/en/1/13/Toy_Stor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9612" y="1473682"/>
            <a:ext cx="2381250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080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434" y="77525"/>
            <a:ext cx="9225103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1028" name="Picture 4" descr="https://upload.wikimedia.org/wikipedia/en/2/28/Coolio_-_Fantastic_Voyage%2C_The_Greatest_Hit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611" y="1374498"/>
            <a:ext cx="47625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15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802" y="345882"/>
            <a:ext cx="9692640" cy="816997"/>
          </a:xfrm>
        </p:spPr>
        <p:txBody>
          <a:bodyPr/>
          <a:lstStyle/>
          <a:p>
            <a:r>
              <a:rPr lang="en-US" dirty="0"/>
              <a:t>JavaScript: A History Lesson</a:t>
            </a:r>
          </a:p>
        </p:txBody>
      </p:sp>
      <p:pic>
        <p:nvPicPr>
          <p:cNvPr id="2050" name="Picture 2" descr="https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5860" y="1318590"/>
            <a:ext cx="412473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739" y="1318592"/>
            <a:ext cx="5396948" cy="411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0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59" y="3220279"/>
            <a:ext cx="8595360" cy="3178520"/>
          </a:xfrm>
        </p:spPr>
        <p:txBody>
          <a:bodyPr>
            <a:noAutofit/>
          </a:bodyPr>
          <a:lstStyle/>
          <a:p>
            <a:r>
              <a:rPr lang="en-US" sz="2400" dirty="0"/>
              <a:t>Microcontrollers: Johnny-Five</a:t>
            </a:r>
          </a:p>
          <a:p>
            <a:r>
              <a:rPr lang="en-US" sz="2400" dirty="0"/>
              <a:t>Servers: Node.js</a:t>
            </a:r>
          </a:p>
          <a:p>
            <a:r>
              <a:rPr lang="en-US" sz="2400" dirty="0"/>
              <a:t>Command line tools: </a:t>
            </a:r>
            <a:r>
              <a:rPr lang="en-US" sz="2400" dirty="0" err="1"/>
              <a:t>npm</a:t>
            </a:r>
            <a:r>
              <a:rPr lang="en-US" sz="2400" dirty="0"/>
              <a:t>, gulp, etc...</a:t>
            </a:r>
          </a:p>
          <a:p>
            <a:r>
              <a:rPr lang="en-US" sz="2400" dirty="0"/>
              <a:t>Data Storage and Transport: JSON</a:t>
            </a:r>
          </a:p>
          <a:p>
            <a:r>
              <a:rPr lang="en-US" sz="2400" dirty="0"/>
              <a:t>Mobile Apps: Cordova, Ionic</a:t>
            </a:r>
          </a:p>
          <a:p>
            <a:r>
              <a:rPr lang="en-US" sz="2400" dirty="0"/>
              <a:t>Desktop applications: Electron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239" y="171450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7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050" y="1399795"/>
            <a:ext cx="6762750" cy="3857625"/>
          </a:xfrm>
        </p:spPr>
      </p:pic>
    </p:spTree>
    <p:extLst>
      <p:ext uri="{BB962C8B-B14F-4D97-AF65-F5344CB8AC3E}">
        <p14:creationId xmlns:p14="http://schemas.microsoft.com/office/powerpoint/2010/main" val="5872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409" y="426554"/>
            <a:ext cx="6350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51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cool, but…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425" y="1828800"/>
            <a:ext cx="5704001" cy="4351338"/>
          </a:xfrm>
        </p:spPr>
      </p:pic>
    </p:spTree>
    <p:extLst>
      <p:ext uri="{BB962C8B-B14F-4D97-AF65-F5344CB8AC3E}">
        <p14:creationId xmlns:p14="http://schemas.microsoft.com/office/powerpoint/2010/main" val="3559305901"/>
      </p:ext>
    </p:extLst>
  </p:cSld>
  <p:clrMapOvr>
    <a:masterClrMapping/>
  </p:clrMapOvr>
</p:sld>
</file>

<file path=ppt/theme/theme1.xml><?xml version="1.0" encoding="utf-8"?>
<a:theme xmlns:a="http://schemas.openxmlformats.org/drawingml/2006/main" name="TechDemo">
  <a:themeElements>
    <a:clrScheme name="Custom 1">
      <a:dk1>
        <a:sysClr val="windowText" lastClr="000000"/>
      </a:dk1>
      <a:lt1>
        <a:sysClr val="window" lastClr="FFFFFF"/>
      </a:lt1>
      <a:dk2>
        <a:srgbClr val="242852"/>
      </a:dk2>
      <a:lt2>
        <a:srgbClr val="7F8FA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_TechDemoFont">
      <a:majorFont>
        <a:latin typeface="Century Gothic"/>
        <a:ea typeface=""/>
        <a:cs typeface=""/>
      </a:majorFont>
      <a:minorFont>
        <a:latin typeface="Consolas"/>
        <a:ea typeface=""/>
        <a:cs typeface="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Demo" id="{0678F552-329D-41F7-B469-76C9F87ECA12}" vid="{77E8EA63-2D2B-4450-B91C-870E969D27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TechDemo</Template>
  <TotalTime>2954</TotalTime>
  <Words>371</Words>
  <Application>Microsoft Office PowerPoint</Application>
  <PresentationFormat>Widescreen</PresentationFormat>
  <Paragraphs>95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Century Gothic</vt:lpstr>
      <vt:lpstr>Consolas</vt:lpstr>
      <vt:lpstr>Wingdings 2</vt:lpstr>
      <vt:lpstr>TechDemo</vt:lpstr>
      <vt:lpstr>Taming the JavaScript Dragon with TypeScript</vt:lpstr>
      <vt:lpstr>1995</vt:lpstr>
      <vt:lpstr>1995</vt:lpstr>
      <vt:lpstr>1995</vt:lpstr>
      <vt:lpstr>JavaScript: A History Lesson</vt:lpstr>
      <vt:lpstr>PowerPoint Presentation</vt:lpstr>
      <vt:lpstr>PowerPoint Presentation</vt:lpstr>
      <vt:lpstr>PowerPoint Presentation</vt:lpstr>
      <vt:lpstr>that’s cool, but… </vt:lpstr>
      <vt:lpstr>PowerPoint Presentation</vt:lpstr>
      <vt:lpstr>JavaScript: The Lousy Parts</vt:lpstr>
      <vt:lpstr>JavaScript == VHS</vt:lpstr>
      <vt:lpstr>So why are we using JavaScript?</vt:lpstr>
      <vt:lpstr>Escaping The Fail</vt:lpstr>
      <vt:lpstr>ECMAScript 2015 / ES6</vt:lpstr>
      <vt:lpstr>JavaScript as the New Assembler</vt:lpstr>
      <vt:lpstr>PowerPoint Presentation</vt:lpstr>
      <vt:lpstr>PowerPoint Presentation</vt:lpstr>
      <vt:lpstr>PowerPoint Presentation</vt:lpstr>
      <vt:lpstr>TypeScript: A brief history</vt:lpstr>
      <vt:lpstr>Why TypeScript?</vt:lpstr>
      <vt:lpstr>Why TypeScript?  - Static Typing</vt:lpstr>
      <vt:lpstr>Why TypeScript? – Adoption</vt:lpstr>
      <vt:lpstr>PowerPoint Presentation</vt:lpstr>
      <vt:lpstr>How do I get Started?</vt:lpstr>
      <vt:lpstr>Demos</vt:lpstr>
      <vt:lpstr>Major Takeaways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36</cp:revision>
  <dcterms:created xsi:type="dcterms:W3CDTF">2016-09-15T00:27:50Z</dcterms:created>
  <dcterms:modified xsi:type="dcterms:W3CDTF">2016-09-30T03:59:25Z</dcterms:modified>
</cp:coreProperties>
</file>

<file path=docProps/thumbnail.jpeg>
</file>